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7462500" cy="9753600"/>
  <p:notesSz cx="6858000" cy="9144000"/>
  <p:embeddedFontLst>
    <p:embeddedFont>
      <p:font typeface="Arimo Bold" charset="1" panose="020B0704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880" y="0"/>
            <a:ext cx="18170068" cy="9753600"/>
          </a:xfrm>
          <a:custGeom>
            <a:avLst/>
            <a:gdLst/>
            <a:ahLst/>
            <a:cxnLst/>
            <a:rect r="r" b="b" t="t" l="l"/>
            <a:pathLst>
              <a:path h="9753600" w="18170068">
                <a:moveTo>
                  <a:pt x="0" y="0"/>
                </a:moveTo>
                <a:lnTo>
                  <a:pt x="18170068" y="0"/>
                </a:lnTo>
                <a:lnTo>
                  <a:pt x="18170068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5002" y="7731413"/>
            <a:ext cx="9693253" cy="2847393"/>
          </a:xfrm>
          <a:custGeom>
            <a:avLst/>
            <a:gdLst/>
            <a:ahLst/>
            <a:cxnLst/>
            <a:rect r="r" b="b" t="t" l="l"/>
            <a:pathLst>
              <a:path h="2847393" w="9693253">
                <a:moveTo>
                  <a:pt x="0" y="0"/>
                </a:moveTo>
                <a:lnTo>
                  <a:pt x="9693252" y="0"/>
                </a:lnTo>
                <a:lnTo>
                  <a:pt x="9693252" y="2847393"/>
                </a:lnTo>
                <a:lnTo>
                  <a:pt x="0" y="2847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6691" y="8202295"/>
            <a:ext cx="6289874" cy="143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Ali Hamed || Karin Yousef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4.01.2026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84491" cy="9753600"/>
          </a:xfrm>
          <a:custGeom>
            <a:avLst/>
            <a:gdLst/>
            <a:ahLst/>
            <a:cxnLst/>
            <a:rect r="r" b="b" t="t" l="l"/>
            <a:pathLst>
              <a:path h="9753600" w="18084491">
                <a:moveTo>
                  <a:pt x="0" y="0"/>
                </a:moveTo>
                <a:lnTo>
                  <a:pt x="18084491" y="0"/>
                </a:lnTo>
                <a:lnTo>
                  <a:pt x="18084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8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86780" cy="9753600"/>
          </a:xfrm>
          <a:custGeom>
            <a:avLst/>
            <a:gdLst/>
            <a:ahLst/>
            <a:cxnLst/>
            <a:rect r="r" b="b" t="t" l="l"/>
            <a:pathLst>
              <a:path h="9753600" w="18086780">
                <a:moveTo>
                  <a:pt x="0" y="0"/>
                </a:moveTo>
                <a:lnTo>
                  <a:pt x="18086780" y="0"/>
                </a:lnTo>
                <a:lnTo>
                  <a:pt x="1808678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9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8433" y="-108847"/>
            <a:ext cx="18249087" cy="9862447"/>
          </a:xfrm>
          <a:custGeom>
            <a:avLst/>
            <a:gdLst/>
            <a:ahLst/>
            <a:cxnLst/>
            <a:rect r="r" b="b" t="t" l="l"/>
            <a:pathLst>
              <a:path h="9862447" w="18249087">
                <a:moveTo>
                  <a:pt x="0" y="0"/>
                </a:moveTo>
                <a:lnTo>
                  <a:pt x="18249087" y="0"/>
                </a:lnTo>
                <a:lnTo>
                  <a:pt x="18249087" y="9862447"/>
                </a:lnTo>
                <a:lnTo>
                  <a:pt x="0" y="986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4" b="-359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78071" cy="9753600"/>
          </a:xfrm>
          <a:custGeom>
            <a:avLst/>
            <a:gdLst/>
            <a:ahLst/>
            <a:cxnLst/>
            <a:rect r="r" b="b" t="t" l="l"/>
            <a:pathLst>
              <a:path h="9753600" w="18278071">
                <a:moveTo>
                  <a:pt x="0" y="0"/>
                </a:moveTo>
                <a:lnTo>
                  <a:pt x="18278071" y="0"/>
                </a:lnTo>
                <a:lnTo>
                  <a:pt x="1827807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94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34498" cy="9753600"/>
          </a:xfrm>
          <a:custGeom>
            <a:avLst/>
            <a:gdLst/>
            <a:ahLst/>
            <a:cxnLst/>
            <a:rect r="r" b="b" t="t" l="l"/>
            <a:pathLst>
              <a:path h="9753600" w="18034498">
                <a:moveTo>
                  <a:pt x="0" y="0"/>
                </a:moveTo>
                <a:lnTo>
                  <a:pt x="18034498" y="0"/>
                </a:lnTo>
                <a:lnTo>
                  <a:pt x="18034498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0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61800" cy="9753600"/>
          </a:xfrm>
          <a:custGeom>
            <a:avLst/>
            <a:gdLst/>
            <a:ahLst/>
            <a:cxnLst/>
            <a:rect r="r" b="b" t="t" l="l"/>
            <a:pathLst>
              <a:path h="9753600" w="18161800">
                <a:moveTo>
                  <a:pt x="0" y="0"/>
                </a:moveTo>
                <a:lnTo>
                  <a:pt x="18161800" y="0"/>
                </a:lnTo>
                <a:lnTo>
                  <a:pt x="18161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2" b="-403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560"/>
            <a:ext cx="18156569" cy="9757160"/>
          </a:xfrm>
          <a:custGeom>
            <a:avLst/>
            <a:gdLst/>
            <a:ahLst/>
            <a:cxnLst/>
            <a:rect r="r" b="b" t="t" l="l"/>
            <a:pathLst>
              <a:path h="9757160" w="18156569">
                <a:moveTo>
                  <a:pt x="0" y="0"/>
                </a:moveTo>
                <a:lnTo>
                  <a:pt x="18156569" y="0"/>
                </a:lnTo>
                <a:lnTo>
                  <a:pt x="18156569" y="9757160"/>
                </a:lnTo>
                <a:lnTo>
                  <a:pt x="0" y="975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74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1253" y="2209790"/>
            <a:ext cx="9546343" cy="5334019"/>
          </a:xfrm>
          <a:custGeom>
            <a:avLst/>
            <a:gdLst/>
            <a:ahLst/>
            <a:cxnLst/>
            <a:rect r="r" b="b" t="t" l="l"/>
            <a:pathLst>
              <a:path h="5334019" w="9546343">
                <a:moveTo>
                  <a:pt x="0" y="0"/>
                </a:moveTo>
                <a:lnTo>
                  <a:pt x="9546344" y="0"/>
                </a:lnTo>
                <a:lnTo>
                  <a:pt x="9546344" y="5334020"/>
                </a:lnTo>
                <a:lnTo>
                  <a:pt x="0" y="533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980" y="0"/>
            <a:ext cx="18101539" cy="9753600"/>
          </a:xfrm>
          <a:custGeom>
            <a:avLst/>
            <a:gdLst/>
            <a:ahLst/>
            <a:cxnLst/>
            <a:rect r="r" b="b" t="t" l="l"/>
            <a:pathLst>
              <a:path h="9753600" w="18101539">
                <a:moveTo>
                  <a:pt x="0" y="0"/>
                </a:moveTo>
                <a:lnTo>
                  <a:pt x="18101539" y="0"/>
                </a:lnTo>
                <a:lnTo>
                  <a:pt x="18101539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97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71" y="0"/>
            <a:ext cx="18298999" cy="9753600"/>
          </a:xfrm>
          <a:custGeom>
            <a:avLst/>
            <a:gdLst/>
            <a:ahLst/>
            <a:cxnLst/>
            <a:rect r="r" b="b" t="t" l="l"/>
            <a:pathLst>
              <a:path h="9753600" w="18298999">
                <a:moveTo>
                  <a:pt x="0" y="0"/>
                </a:moveTo>
                <a:lnTo>
                  <a:pt x="18299000" y="0"/>
                </a:lnTo>
                <a:lnTo>
                  <a:pt x="182990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2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9497" y="-305004"/>
            <a:ext cx="18443201" cy="10058604"/>
          </a:xfrm>
          <a:custGeom>
            <a:avLst/>
            <a:gdLst/>
            <a:ahLst/>
            <a:cxnLst/>
            <a:rect r="r" b="b" t="t" l="l"/>
            <a:pathLst>
              <a:path h="10058604" w="18443201">
                <a:moveTo>
                  <a:pt x="0" y="0"/>
                </a:moveTo>
                <a:lnTo>
                  <a:pt x="18443201" y="0"/>
                </a:lnTo>
                <a:lnTo>
                  <a:pt x="18443201" y="10058604"/>
                </a:lnTo>
                <a:lnTo>
                  <a:pt x="0" y="1005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25" b="-32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68850" cy="9753600"/>
          </a:xfrm>
          <a:custGeom>
            <a:avLst/>
            <a:gdLst/>
            <a:ahLst/>
            <a:cxnLst/>
            <a:rect r="r" b="b" t="t" l="l"/>
            <a:pathLst>
              <a:path h="9753600" w="1746885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" t="0" r="-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120"/>
            <a:ext cx="18588186" cy="9921313"/>
          </a:xfrm>
          <a:custGeom>
            <a:avLst/>
            <a:gdLst/>
            <a:ahLst/>
            <a:cxnLst/>
            <a:rect r="r" b="b" t="t" l="l"/>
            <a:pathLst>
              <a:path h="9921313" w="18588186">
                <a:moveTo>
                  <a:pt x="0" y="0"/>
                </a:moveTo>
                <a:lnTo>
                  <a:pt x="18588186" y="0"/>
                </a:lnTo>
                <a:lnTo>
                  <a:pt x="18588186" y="9921313"/>
                </a:lnTo>
                <a:lnTo>
                  <a:pt x="0" y="9921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685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560"/>
            <a:ext cx="18106871" cy="9757160"/>
          </a:xfrm>
          <a:custGeom>
            <a:avLst/>
            <a:gdLst/>
            <a:ahLst/>
            <a:cxnLst/>
            <a:rect r="r" b="b" t="t" l="l"/>
            <a:pathLst>
              <a:path h="9757160" w="18106871">
                <a:moveTo>
                  <a:pt x="0" y="0"/>
                </a:moveTo>
                <a:lnTo>
                  <a:pt x="18106871" y="0"/>
                </a:lnTo>
                <a:lnTo>
                  <a:pt x="18106871" y="9757160"/>
                </a:lnTo>
                <a:lnTo>
                  <a:pt x="0" y="975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69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26375" cy="9753600"/>
          </a:xfrm>
          <a:custGeom>
            <a:avLst/>
            <a:gdLst/>
            <a:ahLst/>
            <a:cxnLst/>
            <a:rect r="r" b="b" t="t" l="l"/>
            <a:pathLst>
              <a:path h="9753600" w="18126375">
                <a:moveTo>
                  <a:pt x="0" y="0"/>
                </a:moveTo>
                <a:lnTo>
                  <a:pt x="18126375" y="0"/>
                </a:lnTo>
                <a:lnTo>
                  <a:pt x="18126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9" b="-4338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560"/>
            <a:ext cx="18313099" cy="9951356"/>
          </a:xfrm>
          <a:custGeom>
            <a:avLst/>
            <a:gdLst/>
            <a:ahLst/>
            <a:cxnLst/>
            <a:rect r="r" b="b" t="t" l="l"/>
            <a:pathLst>
              <a:path h="9951356" w="18313099">
                <a:moveTo>
                  <a:pt x="0" y="0"/>
                </a:moveTo>
                <a:lnTo>
                  <a:pt x="18313099" y="0"/>
                </a:lnTo>
                <a:lnTo>
                  <a:pt x="18313099" y="9951356"/>
                </a:lnTo>
                <a:lnTo>
                  <a:pt x="0" y="995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0" b="-4234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262" y="-125514"/>
            <a:ext cx="18596433" cy="9998284"/>
          </a:xfrm>
          <a:custGeom>
            <a:avLst/>
            <a:gdLst/>
            <a:ahLst/>
            <a:cxnLst/>
            <a:rect r="r" b="b" t="t" l="l"/>
            <a:pathLst>
              <a:path h="9998284" w="18596433">
                <a:moveTo>
                  <a:pt x="0" y="0"/>
                </a:moveTo>
                <a:lnTo>
                  <a:pt x="18596433" y="0"/>
                </a:lnTo>
                <a:lnTo>
                  <a:pt x="18596433" y="9998284"/>
                </a:lnTo>
                <a:lnTo>
                  <a:pt x="0" y="999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25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97224" cy="9753600"/>
          </a:xfrm>
          <a:custGeom>
            <a:avLst/>
            <a:gdLst/>
            <a:ahLst/>
            <a:cxnLst/>
            <a:rect r="r" b="b" t="t" l="l"/>
            <a:pathLst>
              <a:path h="9753600" w="18197224">
                <a:moveTo>
                  <a:pt x="0" y="0"/>
                </a:moveTo>
                <a:lnTo>
                  <a:pt x="18197224" y="0"/>
                </a:lnTo>
                <a:lnTo>
                  <a:pt x="18197224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" b="-4135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2165" y="-3560"/>
            <a:ext cx="18187196" cy="9757160"/>
          </a:xfrm>
          <a:custGeom>
            <a:avLst/>
            <a:gdLst/>
            <a:ahLst/>
            <a:cxnLst/>
            <a:rect r="r" b="b" t="t" l="l"/>
            <a:pathLst>
              <a:path h="9757160" w="18187196">
                <a:moveTo>
                  <a:pt x="0" y="0"/>
                </a:moveTo>
                <a:lnTo>
                  <a:pt x="18187197" y="0"/>
                </a:lnTo>
                <a:lnTo>
                  <a:pt x="18187197" y="9757160"/>
                </a:lnTo>
                <a:lnTo>
                  <a:pt x="0" y="975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5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71" y="0"/>
            <a:ext cx="18055248" cy="9753600"/>
          </a:xfrm>
          <a:custGeom>
            <a:avLst/>
            <a:gdLst/>
            <a:ahLst/>
            <a:cxnLst/>
            <a:rect r="r" b="b" t="t" l="l"/>
            <a:pathLst>
              <a:path h="9753600" w="18055248">
                <a:moveTo>
                  <a:pt x="0" y="0"/>
                </a:moveTo>
                <a:lnTo>
                  <a:pt x="18055248" y="0"/>
                </a:lnTo>
                <a:lnTo>
                  <a:pt x="18055248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32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04652" y="-2576409"/>
            <a:ext cx="27192909" cy="9078886"/>
          </a:xfrm>
          <a:custGeom>
            <a:avLst/>
            <a:gdLst/>
            <a:ahLst/>
            <a:cxnLst/>
            <a:rect r="r" b="b" t="t" l="l"/>
            <a:pathLst>
              <a:path h="9078886" w="27192909">
                <a:moveTo>
                  <a:pt x="0" y="0"/>
                </a:moveTo>
                <a:lnTo>
                  <a:pt x="27192909" y="0"/>
                </a:lnTo>
                <a:lnTo>
                  <a:pt x="27192909" y="9078885"/>
                </a:lnTo>
                <a:lnTo>
                  <a:pt x="0" y="907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35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79434" cy="9753600"/>
          </a:xfrm>
          <a:custGeom>
            <a:avLst/>
            <a:gdLst/>
            <a:ahLst/>
            <a:cxnLst/>
            <a:rect r="r" b="b" t="t" l="l"/>
            <a:pathLst>
              <a:path h="9753600" w="18079434">
                <a:moveTo>
                  <a:pt x="0" y="0"/>
                </a:moveTo>
                <a:lnTo>
                  <a:pt x="18079434" y="0"/>
                </a:lnTo>
                <a:lnTo>
                  <a:pt x="18079434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90" b="-396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34147" cy="9753600"/>
          </a:xfrm>
          <a:custGeom>
            <a:avLst/>
            <a:gdLst/>
            <a:ahLst/>
            <a:cxnLst/>
            <a:rect r="r" b="b" t="t" l="l"/>
            <a:pathLst>
              <a:path h="9753600" w="18134147">
                <a:moveTo>
                  <a:pt x="0" y="0"/>
                </a:moveTo>
                <a:lnTo>
                  <a:pt x="18134147" y="0"/>
                </a:lnTo>
                <a:lnTo>
                  <a:pt x="1813414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7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560"/>
            <a:ext cx="18134902" cy="9757160"/>
          </a:xfrm>
          <a:custGeom>
            <a:avLst/>
            <a:gdLst/>
            <a:ahLst/>
            <a:cxnLst/>
            <a:rect r="r" b="b" t="t" l="l"/>
            <a:pathLst>
              <a:path h="9757160" w="18134902">
                <a:moveTo>
                  <a:pt x="0" y="0"/>
                </a:moveTo>
                <a:lnTo>
                  <a:pt x="18134902" y="0"/>
                </a:lnTo>
                <a:lnTo>
                  <a:pt x="18134902" y="9757160"/>
                </a:lnTo>
                <a:lnTo>
                  <a:pt x="0" y="975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85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560"/>
            <a:ext cx="18131308" cy="9757160"/>
          </a:xfrm>
          <a:custGeom>
            <a:avLst/>
            <a:gdLst/>
            <a:ahLst/>
            <a:cxnLst/>
            <a:rect r="r" b="b" t="t" l="l"/>
            <a:pathLst>
              <a:path h="9757160" w="18131308">
                <a:moveTo>
                  <a:pt x="0" y="0"/>
                </a:moveTo>
                <a:lnTo>
                  <a:pt x="18131308" y="0"/>
                </a:lnTo>
                <a:lnTo>
                  <a:pt x="18131308" y="9757160"/>
                </a:lnTo>
                <a:lnTo>
                  <a:pt x="0" y="975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4" b="-409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188" y="-170172"/>
            <a:ext cx="18502075" cy="10085319"/>
          </a:xfrm>
          <a:custGeom>
            <a:avLst/>
            <a:gdLst/>
            <a:ahLst/>
            <a:cxnLst/>
            <a:rect r="r" b="b" t="t" l="l"/>
            <a:pathLst>
              <a:path h="10085319" w="18502075">
                <a:moveTo>
                  <a:pt x="0" y="0"/>
                </a:moveTo>
                <a:lnTo>
                  <a:pt x="18502075" y="0"/>
                </a:lnTo>
                <a:lnTo>
                  <a:pt x="18502075" y="10085319"/>
                </a:lnTo>
                <a:lnTo>
                  <a:pt x="0" y="1008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3" b="-338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194" y="-132532"/>
            <a:ext cx="18758696" cy="10017838"/>
          </a:xfrm>
          <a:custGeom>
            <a:avLst/>
            <a:gdLst/>
            <a:ahLst/>
            <a:cxnLst/>
            <a:rect r="r" b="b" t="t" l="l"/>
            <a:pathLst>
              <a:path h="10017838" w="18758696">
                <a:moveTo>
                  <a:pt x="0" y="0"/>
                </a:moveTo>
                <a:lnTo>
                  <a:pt x="18758697" y="0"/>
                </a:lnTo>
                <a:lnTo>
                  <a:pt x="18758697" y="10017838"/>
                </a:lnTo>
                <a:lnTo>
                  <a:pt x="0" y="10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2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71" y="0"/>
            <a:ext cx="17854529" cy="9753600"/>
          </a:xfrm>
          <a:custGeom>
            <a:avLst/>
            <a:gdLst/>
            <a:ahLst/>
            <a:cxnLst/>
            <a:rect r="r" b="b" t="t" l="l"/>
            <a:pathLst>
              <a:path h="9753600" w="17854529">
                <a:moveTo>
                  <a:pt x="0" y="0"/>
                </a:moveTo>
                <a:lnTo>
                  <a:pt x="17854529" y="0"/>
                </a:lnTo>
                <a:lnTo>
                  <a:pt x="17854529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41" b="-334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DAG9Y3qdSXs</dc:identifier>
  <dcterms:modified xsi:type="dcterms:W3CDTF">2011-08-01T06:04:30Z</dcterms:modified>
  <cp:revision>1</cp:revision>
  <dc:title>MARec.pdf</dc:title>
</cp:coreProperties>
</file>